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0"/>
  </p:normalViewPr>
  <p:slideViewPr>
    <p:cSldViewPr snapToGrid="0" snapToObjects="1">
      <p:cViewPr varScale="1">
        <p:scale>
          <a:sx n="76" d="100"/>
          <a:sy n="76" d="100"/>
        </p:scale>
        <p:origin x="2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C01CB-1413-F540-B96E-10F735304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A7911-9F99-E344-8D89-B99092FEDE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85FB0-B745-594E-8D86-C8E56DE89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72C56-3839-B847-A253-0CDEB7FF4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28A7D-DA57-0F4D-94C2-4BE579F4F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961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F231F-3F29-D847-942A-4A2174DBA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7C83F5-20E3-9F4E-A75B-0010D7529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E1F61-DEF2-514F-9BCB-3265DA40D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425BA-4E52-9B41-BEA5-88177BD3E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7D0E3D-2CAF-154D-9BE5-EF7CB763C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50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B6E15F-4252-2748-AD0F-4E2A84CF72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E20459-7456-3F4E-BA6B-7477AF68F4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F560A-4ABB-5B4A-90F9-50B99698C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62EC3-1534-F24C-85BD-774961E96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B2184-45B2-A94B-87CD-0E48FE185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785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41AD3-906A-F04B-BB87-24F55AFA7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34B92-F992-D04B-B638-B9A52BB8E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78209-56C2-594B-B3BD-B5A066D89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25898-92E4-3049-BD76-5B872A491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4AC25-4798-1443-8167-0E5F531DB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356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13B1B-A2F7-F94A-9868-09F46FDF6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030AA-9649-F646-804D-26BD59A33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9CB000-7F4A-DE41-AB9E-448EEA6AF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6F62C-EC07-7742-8554-FBD51C4E6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1B135-18A0-3348-9329-F93003A8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063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AF41-63E9-B94D-A09B-0ACE76BBF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5E310-3C8E-AE48-BE26-661E0542DB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6852C7-8CAD-EE4F-93A7-ACF6341E6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AE1991-0019-DB47-A781-E0098FBA4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F39C2D-3202-114E-B6F7-53B3FC041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89881E-750E-0745-A8EB-818F99D5C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111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F1E43-536B-6746-A7A7-8D731F47A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353B4-72C9-CE48-8069-24B82E55E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F374FE-94FC-4142-BF65-E899D4457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EA58FF-2112-3C47-B05B-85884ADF58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78F995-26D9-AA4D-A476-E20CF3DB1A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6EB7EB-5024-5A46-B1EC-69B318F05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22E3C-72CB-D44C-9C62-F8380263E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8DEA36-A1C8-6046-BAD2-2BFFFA8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18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448A4-578D-C546-858F-4B6096B48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6CE7CA-57C7-3449-BD43-280176032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E12A8F-DAF6-344A-8CD3-CDE04F026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1EE0E8-DE91-3947-B174-B57CE98BF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602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8DE590-C063-5341-8D4A-9BAAE4C8D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75DBB1-F1AD-D14A-9C28-DBF880C99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67CB2-5B07-5549-A86B-AF41B8D90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44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BBFF9-28FD-1243-9D50-3678612E2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645CB-1017-F042-A331-24681577C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0CC604-BF20-8C42-992E-BBBB43F362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7CCCEF-1086-7545-A141-1B7B26D3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DF091-2647-954C-B90E-608198427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CD37B9-ADDB-A444-8CD1-64D2B8767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86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C2FB8-75B9-0B40-BA21-32AA2BF39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DE26D3-BFA4-964B-8361-BA79CCA147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E0E48E-0D09-C547-8D05-31D734E04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B12640-5C37-574F-AE35-60B8C6A0D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991DB-D49D-2446-ACA1-75F811528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19587-1B5C-5F45-A54B-E6E83EBEB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321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BF0815-FBEC-5442-8419-6986578F7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BC0883-D76D-B248-82AE-DECBCF7E6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5D3D8-B83F-E743-A383-EB15DDE089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AFEB2-AC46-CA46-8A87-E3F1A05DB6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DC16E-8748-B94A-A601-524EE6F6D9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1ACB7-FB2F-184E-8C83-B796958EC9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B5B32-8595-5440-BA0B-43F0F09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90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FAA70C3-2AD5-42D6-AC00-5977FEA4D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5D1D4658-32CD-4903-BDA6-7B54EEA4E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823CD7-A122-D54B-8DB0-67A79A4719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22" r="9638" b="2"/>
          <a:stretch/>
        </p:blipFill>
        <p:spPr>
          <a:xfrm>
            <a:off x="3890886" y="983228"/>
            <a:ext cx="8301112" cy="5874772"/>
          </a:xfrm>
          <a:custGeom>
            <a:avLst/>
            <a:gdLst>
              <a:gd name="connsiteX0" fmla="*/ 3607511 w 8301112"/>
              <a:gd name="connsiteY0" fmla="*/ 0 h 5874772"/>
              <a:gd name="connsiteX1" fmla="*/ 8106431 w 8301112"/>
              <a:gd name="connsiteY1" fmla="*/ 0 h 5874772"/>
              <a:gd name="connsiteX2" fmla="*/ 8301112 w 8301112"/>
              <a:gd name="connsiteY2" fmla="*/ 0 h 5874772"/>
              <a:gd name="connsiteX3" fmla="*/ 8301112 w 8301112"/>
              <a:gd name="connsiteY3" fmla="*/ 5874772 h 5874772"/>
              <a:gd name="connsiteX4" fmla="*/ 27685 w 8301112"/>
              <a:gd name="connsiteY4" fmla="*/ 5874772 h 5874772"/>
              <a:gd name="connsiteX5" fmla="*/ 24376 w 8301112"/>
              <a:gd name="connsiteY5" fmla="*/ 5862584 h 5874772"/>
              <a:gd name="connsiteX6" fmla="*/ 97502 w 8301112"/>
              <a:gd name="connsiteY6" fmla="*/ 5167850 h 5874772"/>
              <a:gd name="connsiteX7" fmla="*/ 2827510 w 8301112"/>
              <a:gd name="connsiteY7" fmla="*/ 438782 h 5874772"/>
              <a:gd name="connsiteX8" fmla="*/ 3607511 w 8301112"/>
              <a:gd name="connsiteY8" fmla="*/ 0 h 587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1112" h="5874772">
                <a:moveTo>
                  <a:pt x="3607511" y="0"/>
                </a:moveTo>
                <a:cubicBezTo>
                  <a:pt x="3607511" y="0"/>
                  <a:pt x="3607511" y="0"/>
                  <a:pt x="8106431" y="0"/>
                </a:cubicBezTo>
                <a:lnTo>
                  <a:pt x="8301112" y="0"/>
                </a:lnTo>
                <a:lnTo>
                  <a:pt x="8301112" y="5874772"/>
                </a:lnTo>
                <a:lnTo>
                  <a:pt x="27685" y="5874772"/>
                </a:lnTo>
                <a:lnTo>
                  <a:pt x="24376" y="5862584"/>
                </a:lnTo>
                <a:cubicBezTo>
                  <a:pt x="-24375" y="5631005"/>
                  <a:pt x="0" y="5362863"/>
                  <a:pt x="97502" y="5167850"/>
                </a:cubicBezTo>
                <a:cubicBezTo>
                  <a:pt x="97502" y="5167850"/>
                  <a:pt x="97502" y="5167850"/>
                  <a:pt x="2827510" y="438782"/>
                </a:cubicBezTo>
                <a:cubicBezTo>
                  <a:pt x="2973760" y="195014"/>
                  <a:pt x="3331265" y="0"/>
                  <a:pt x="3607511" y="0"/>
                </a:cubicBezTo>
                <a:close/>
              </a:path>
            </a:pathLst>
          </a:cu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CB053AA-8F66-854D-ABA4-CCDDABE7EB09}"/>
              </a:ext>
            </a:extLst>
          </p:cNvPr>
          <p:cNvPicPr/>
          <p:nvPr/>
        </p:nvPicPr>
        <p:blipFill rotWithShape="1">
          <a:blip r:embed="rId3"/>
          <a:srcRect l="17489" r="7526" b="2"/>
          <a:stretch/>
        </p:blipFill>
        <p:spPr>
          <a:xfrm>
            <a:off x="266700" y="360023"/>
            <a:ext cx="5342805" cy="4453168"/>
          </a:xfrm>
          <a:custGeom>
            <a:avLst/>
            <a:gdLst>
              <a:gd name="connsiteX0" fmla="*/ 343285 w 5846002"/>
              <a:gd name="connsiteY0" fmla="*/ 2953992 h 4872577"/>
              <a:gd name="connsiteX1" fmla="*/ 849063 w 5846002"/>
              <a:gd name="connsiteY1" fmla="*/ 2953992 h 4872577"/>
              <a:gd name="connsiteX2" fmla="*/ 926624 w 5846002"/>
              <a:gd name="connsiteY2" fmla="*/ 2999703 h 4872577"/>
              <a:gd name="connsiteX3" fmla="*/ 1180059 w 5846002"/>
              <a:gd name="connsiteY3" fmla="*/ 3436136 h 4872577"/>
              <a:gd name="connsiteX4" fmla="*/ 1180059 w 5846002"/>
              <a:gd name="connsiteY4" fmla="*/ 3525382 h 4872577"/>
              <a:gd name="connsiteX5" fmla="*/ 926624 w 5846002"/>
              <a:gd name="connsiteY5" fmla="*/ 3961814 h 4872577"/>
              <a:gd name="connsiteX6" fmla="*/ 849063 w 5846002"/>
              <a:gd name="connsiteY6" fmla="*/ 4007525 h 4872577"/>
              <a:gd name="connsiteX7" fmla="*/ 343285 w 5846002"/>
              <a:gd name="connsiteY7" fmla="*/ 4007525 h 4872577"/>
              <a:gd name="connsiteX8" fmla="*/ 264633 w 5846002"/>
              <a:gd name="connsiteY8" fmla="*/ 3961814 h 4872577"/>
              <a:gd name="connsiteX9" fmla="*/ 12290 w 5846002"/>
              <a:gd name="connsiteY9" fmla="*/ 3525382 h 4872577"/>
              <a:gd name="connsiteX10" fmla="*/ 12290 w 5846002"/>
              <a:gd name="connsiteY10" fmla="*/ 3436136 h 4872577"/>
              <a:gd name="connsiteX11" fmla="*/ 264633 w 5846002"/>
              <a:gd name="connsiteY11" fmla="*/ 2999703 h 4872577"/>
              <a:gd name="connsiteX12" fmla="*/ 343285 w 5846002"/>
              <a:gd name="connsiteY12" fmla="*/ 2953992 h 4872577"/>
              <a:gd name="connsiteX13" fmla="*/ 2353334 w 5846002"/>
              <a:gd name="connsiteY13" fmla="*/ 538808 h 4872577"/>
              <a:gd name="connsiteX14" fmla="*/ 2613403 w 5846002"/>
              <a:gd name="connsiteY14" fmla="*/ 538808 h 4872577"/>
              <a:gd name="connsiteX15" fmla="*/ 2643742 w 5846002"/>
              <a:gd name="connsiteY15" fmla="*/ 538808 h 4872577"/>
              <a:gd name="connsiteX16" fmla="*/ 2672692 w 5846002"/>
              <a:gd name="connsiteY16" fmla="*/ 588661 h 4872577"/>
              <a:gd name="connsiteX17" fmla="*/ 2814491 w 5846002"/>
              <a:gd name="connsiteY17" fmla="*/ 832849 h 4872577"/>
              <a:gd name="connsiteX18" fmla="*/ 2814491 w 5846002"/>
              <a:gd name="connsiteY18" fmla="*/ 969531 h 4872577"/>
              <a:gd name="connsiteX19" fmla="*/ 2426350 w 5846002"/>
              <a:gd name="connsiteY19" fmla="*/ 1637936 h 4872577"/>
              <a:gd name="connsiteX20" fmla="*/ 2307565 w 5846002"/>
              <a:gd name="connsiteY20" fmla="*/ 1707943 h 4872577"/>
              <a:gd name="connsiteX21" fmla="*/ 1532956 w 5846002"/>
              <a:gd name="connsiteY21" fmla="*/ 1707943 h 4872577"/>
              <a:gd name="connsiteX22" fmla="*/ 1496490 w 5846002"/>
              <a:gd name="connsiteY22" fmla="*/ 1703099 h 4872577"/>
              <a:gd name="connsiteX23" fmla="*/ 1471408 w 5846002"/>
              <a:gd name="connsiteY23" fmla="*/ 1692583 h 4872577"/>
              <a:gd name="connsiteX24" fmla="*/ 1486736 w 5846002"/>
              <a:gd name="connsiteY24" fmla="*/ 1666073 h 4872577"/>
              <a:gd name="connsiteX25" fmla="*/ 2029793 w 5846002"/>
              <a:gd name="connsiteY25" fmla="*/ 726844 h 4872577"/>
              <a:gd name="connsiteX26" fmla="*/ 2353334 w 5846002"/>
              <a:gd name="connsiteY26" fmla="*/ 538808 h 4872577"/>
              <a:gd name="connsiteX27" fmla="*/ 1487085 w 5846002"/>
              <a:gd name="connsiteY27" fmla="*/ 0 h 4872577"/>
              <a:gd name="connsiteX28" fmla="*/ 2360840 w 5846002"/>
              <a:gd name="connsiteY28" fmla="*/ 0 h 4872577"/>
              <a:gd name="connsiteX29" fmla="*/ 2494828 w 5846002"/>
              <a:gd name="connsiteY29" fmla="*/ 78969 h 4872577"/>
              <a:gd name="connsiteX30" fmla="*/ 2729665 w 5846002"/>
              <a:gd name="connsiteY30" fmla="*/ 483373 h 4872577"/>
              <a:gd name="connsiteX31" fmla="*/ 2756194 w 5846002"/>
              <a:gd name="connsiteY31" fmla="*/ 529058 h 4872577"/>
              <a:gd name="connsiteX32" fmla="*/ 2735320 w 5846002"/>
              <a:gd name="connsiteY32" fmla="*/ 529058 h 4872577"/>
              <a:gd name="connsiteX33" fmla="*/ 2636659 w 5846002"/>
              <a:gd name="connsiteY33" fmla="*/ 529058 h 4872577"/>
              <a:gd name="connsiteX34" fmla="*/ 2593799 w 5846002"/>
              <a:gd name="connsiteY34" fmla="*/ 455250 h 4872577"/>
              <a:gd name="connsiteX35" fmla="*/ 2430052 w 5846002"/>
              <a:gd name="connsiteY35" fmla="*/ 173267 h 4872577"/>
              <a:gd name="connsiteX36" fmla="*/ 2311267 w 5846002"/>
              <a:gd name="connsiteY36" fmla="*/ 103259 h 4872577"/>
              <a:gd name="connsiteX37" fmla="*/ 1536658 w 5846002"/>
              <a:gd name="connsiteY37" fmla="*/ 103259 h 4872577"/>
              <a:gd name="connsiteX38" fmla="*/ 1416201 w 5846002"/>
              <a:gd name="connsiteY38" fmla="*/ 173267 h 4872577"/>
              <a:gd name="connsiteX39" fmla="*/ 1029733 w 5846002"/>
              <a:gd name="connsiteY39" fmla="*/ 841671 h 4872577"/>
              <a:gd name="connsiteX40" fmla="*/ 1029733 w 5846002"/>
              <a:gd name="connsiteY40" fmla="*/ 978353 h 4872577"/>
              <a:gd name="connsiteX41" fmla="*/ 1416201 w 5846002"/>
              <a:gd name="connsiteY41" fmla="*/ 1646758 h 4872577"/>
              <a:gd name="connsiteX42" fmla="*/ 1467019 w 5846002"/>
              <a:gd name="connsiteY42" fmla="*/ 1698013 h 4872577"/>
              <a:gd name="connsiteX43" fmla="*/ 1472899 w 5846002"/>
              <a:gd name="connsiteY43" fmla="*/ 1700478 h 4872577"/>
              <a:gd name="connsiteX44" fmla="*/ 1441377 w 5846002"/>
              <a:gd name="connsiteY44" fmla="*/ 1754996 h 4872577"/>
              <a:gd name="connsiteX45" fmla="*/ 1417933 w 5846002"/>
              <a:gd name="connsiteY45" fmla="*/ 1795543 h 4872577"/>
              <a:gd name="connsiteX46" fmla="*/ 1442249 w 5846002"/>
              <a:gd name="connsiteY46" fmla="*/ 1805738 h 4872577"/>
              <a:gd name="connsiteX47" fmla="*/ 1483383 w 5846002"/>
              <a:gd name="connsiteY47" fmla="*/ 1811202 h 4872577"/>
              <a:gd name="connsiteX48" fmla="*/ 2357138 w 5846002"/>
              <a:gd name="connsiteY48" fmla="*/ 1811202 h 4872577"/>
              <a:gd name="connsiteX49" fmla="*/ 2491126 w 5846002"/>
              <a:gd name="connsiteY49" fmla="*/ 1732235 h 4872577"/>
              <a:gd name="connsiteX50" fmla="*/ 2928947 w 5846002"/>
              <a:gd name="connsiteY50" fmla="*/ 978278 h 4872577"/>
              <a:gd name="connsiteX51" fmla="*/ 2928947 w 5846002"/>
              <a:gd name="connsiteY51" fmla="*/ 824102 h 4872577"/>
              <a:gd name="connsiteX52" fmla="*/ 2784432 w 5846002"/>
              <a:gd name="connsiteY52" fmla="*/ 575238 h 4872577"/>
              <a:gd name="connsiteX53" fmla="*/ 2763277 w 5846002"/>
              <a:gd name="connsiteY53" fmla="*/ 538808 h 4872577"/>
              <a:gd name="connsiteX54" fmla="*/ 2861280 w 5846002"/>
              <a:gd name="connsiteY54" fmla="*/ 538808 h 4872577"/>
              <a:gd name="connsiteX55" fmla="*/ 4433881 w 5846002"/>
              <a:gd name="connsiteY55" fmla="*/ 538808 h 4872577"/>
              <a:gd name="connsiteX56" fmla="*/ 4752929 w 5846002"/>
              <a:gd name="connsiteY56" fmla="*/ 726844 h 4872577"/>
              <a:gd name="connsiteX57" fmla="*/ 5795449 w 5846002"/>
              <a:gd name="connsiteY57" fmla="*/ 2522134 h 4872577"/>
              <a:gd name="connsiteX58" fmla="*/ 5795449 w 5846002"/>
              <a:gd name="connsiteY58" fmla="*/ 2889251 h 4872577"/>
              <a:gd name="connsiteX59" fmla="*/ 4752929 w 5846002"/>
              <a:gd name="connsiteY59" fmla="*/ 4684542 h 4872577"/>
              <a:gd name="connsiteX60" fmla="*/ 4433881 w 5846002"/>
              <a:gd name="connsiteY60" fmla="*/ 4872577 h 4872577"/>
              <a:gd name="connsiteX61" fmla="*/ 2353334 w 5846002"/>
              <a:gd name="connsiteY61" fmla="*/ 4872577 h 4872577"/>
              <a:gd name="connsiteX62" fmla="*/ 2029793 w 5846002"/>
              <a:gd name="connsiteY62" fmla="*/ 4684542 h 4872577"/>
              <a:gd name="connsiteX63" fmla="*/ 991766 w 5846002"/>
              <a:gd name="connsiteY63" fmla="*/ 2889251 h 4872577"/>
              <a:gd name="connsiteX64" fmla="*/ 991766 w 5846002"/>
              <a:gd name="connsiteY64" fmla="*/ 2522134 h 4872577"/>
              <a:gd name="connsiteX65" fmla="*/ 1377193 w 5846002"/>
              <a:gd name="connsiteY65" fmla="*/ 1855530 h 4872577"/>
              <a:gd name="connsiteX66" fmla="*/ 1409676 w 5846002"/>
              <a:gd name="connsiteY66" fmla="*/ 1799352 h 4872577"/>
              <a:gd name="connsiteX67" fmla="*/ 1408533 w 5846002"/>
              <a:gd name="connsiteY67" fmla="*/ 1798873 h 4872577"/>
              <a:gd name="connsiteX68" fmla="*/ 1351210 w 5846002"/>
              <a:gd name="connsiteY68" fmla="*/ 1741057 h 4872577"/>
              <a:gd name="connsiteX69" fmla="*/ 915276 w 5846002"/>
              <a:gd name="connsiteY69" fmla="*/ 987100 h 4872577"/>
              <a:gd name="connsiteX70" fmla="*/ 915276 w 5846002"/>
              <a:gd name="connsiteY70" fmla="*/ 832924 h 4872577"/>
              <a:gd name="connsiteX71" fmla="*/ 1351210 w 5846002"/>
              <a:gd name="connsiteY71" fmla="*/ 78969 h 4872577"/>
              <a:gd name="connsiteX72" fmla="*/ 1487085 w 5846002"/>
              <a:gd name="connsiteY72" fmla="*/ 0 h 4872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846002" h="4872577">
                <a:moveTo>
                  <a:pt x="343285" y="2953992"/>
                </a:moveTo>
                <a:cubicBezTo>
                  <a:pt x="343285" y="2953992"/>
                  <a:pt x="343285" y="2953992"/>
                  <a:pt x="849063" y="2953992"/>
                </a:cubicBezTo>
                <a:cubicBezTo>
                  <a:pt x="880743" y="2953992"/>
                  <a:pt x="911330" y="2971406"/>
                  <a:pt x="926624" y="2999703"/>
                </a:cubicBezTo>
                <a:cubicBezTo>
                  <a:pt x="926624" y="2999703"/>
                  <a:pt x="926624" y="2999703"/>
                  <a:pt x="1180059" y="3436136"/>
                </a:cubicBezTo>
                <a:cubicBezTo>
                  <a:pt x="1196445" y="3463345"/>
                  <a:pt x="1196445" y="3498172"/>
                  <a:pt x="1180059" y="3525382"/>
                </a:cubicBezTo>
                <a:cubicBezTo>
                  <a:pt x="1180059" y="3525382"/>
                  <a:pt x="1180059" y="3525382"/>
                  <a:pt x="926624" y="3961814"/>
                </a:cubicBezTo>
                <a:cubicBezTo>
                  <a:pt x="911330" y="3990111"/>
                  <a:pt x="880743" y="4007525"/>
                  <a:pt x="849063" y="4007525"/>
                </a:cubicBezTo>
                <a:cubicBezTo>
                  <a:pt x="849063" y="4007525"/>
                  <a:pt x="849063" y="4007525"/>
                  <a:pt x="343285" y="4007525"/>
                </a:cubicBezTo>
                <a:cubicBezTo>
                  <a:pt x="310513" y="4007525"/>
                  <a:pt x="281019" y="3990111"/>
                  <a:pt x="264633" y="3961814"/>
                </a:cubicBezTo>
                <a:cubicBezTo>
                  <a:pt x="264633" y="3961814"/>
                  <a:pt x="264633" y="3961814"/>
                  <a:pt x="12290" y="3525382"/>
                </a:cubicBezTo>
                <a:cubicBezTo>
                  <a:pt x="-4096" y="3498172"/>
                  <a:pt x="-4096" y="3463345"/>
                  <a:pt x="12290" y="3436136"/>
                </a:cubicBezTo>
                <a:cubicBezTo>
                  <a:pt x="12290" y="3436136"/>
                  <a:pt x="12290" y="3436136"/>
                  <a:pt x="264633" y="2999703"/>
                </a:cubicBezTo>
                <a:cubicBezTo>
                  <a:pt x="281019" y="2971406"/>
                  <a:pt x="310513" y="2953992"/>
                  <a:pt x="343285" y="2953992"/>
                </a:cubicBezTo>
                <a:close/>
                <a:moveTo>
                  <a:pt x="2353334" y="538808"/>
                </a:moveTo>
                <a:cubicBezTo>
                  <a:pt x="2353334" y="538808"/>
                  <a:pt x="2353334" y="538808"/>
                  <a:pt x="2613403" y="538808"/>
                </a:cubicBezTo>
                <a:lnTo>
                  <a:pt x="2643742" y="538808"/>
                </a:lnTo>
                <a:lnTo>
                  <a:pt x="2672692" y="588661"/>
                </a:lnTo>
                <a:cubicBezTo>
                  <a:pt x="2713002" y="658078"/>
                  <a:pt x="2759909" y="738855"/>
                  <a:pt x="2814491" y="832849"/>
                </a:cubicBezTo>
                <a:cubicBezTo>
                  <a:pt x="2839586" y="874521"/>
                  <a:pt x="2839586" y="927860"/>
                  <a:pt x="2814491" y="969531"/>
                </a:cubicBezTo>
                <a:cubicBezTo>
                  <a:pt x="2814491" y="969531"/>
                  <a:pt x="2814491" y="969531"/>
                  <a:pt x="2426350" y="1637936"/>
                </a:cubicBezTo>
                <a:cubicBezTo>
                  <a:pt x="2402927" y="1681274"/>
                  <a:pt x="2356083" y="1707943"/>
                  <a:pt x="2307565" y="1707943"/>
                </a:cubicBezTo>
                <a:cubicBezTo>
                  <a:pt x="2307565" y="1707943"/>
                  <a:pt x="2307565" y="1707943"/>
                  <a:pt x="1532956" y="1707943"/>
                </a:cubicBezTo>
                <a:cubicBezTo>
                  <a:pt x="1520409" y="1707943"/>
                  <a:pt x="1508175" y="1706276"/>
                  <a:pt x="1496490" y="1703099"/>
                </a:cubicBezTo>
                <a:lnTo>
                  <a:pt x="1471408" y="1692583"/>
                </a:lnTo>
                <a:lnTo>
                  <a:pt x="1486736" y="1666073"/>
                </a:lnTo>
                <a:cubicBezTo>
                  <a:pt x="1625328" y="1426376"/>
                  <a:pt x="1802725" y="1119564"/>
                  <a:pt x="2029793" y="726844"/>
                </a:cubicBezTo>
                <a:cubicBezTo>
                  <a:pt x="2097197" y="610441"/>
                  <a:pt x="2218525" y="538808"/>
                  <a:pt x="2353334" y="538808"/>
                </a:cubicBezTo>
                <a:close/>
                <a:moveTo>
                  <a:pt x="1487085" y="0"/>
                </a:moveTo>
                <a:cubicBezTo>
                  <a:pt x="1487085" y="0"/>
                  <a:pt x="1487085" y="0"/>
                  <a:pt x="2360840" y="0"/>
                </a:cubicBezTo>
                <a:cubicBezTo>
                  <a:pt x="2415568" y="0"/>
                  <a:pt x="2468407" y="30084"/>
                  <a:pt x="2494828" y="78969"/>
                </a:cubicBezTo>
                <a:cubicBezTo>
                  <a:pt x="2494828" y="78969"/>
                  <a:pt x="2494828" y="78969"/>
                  <a:pt x="2729665" y="483373"/>
                </a:cubicBezTo>
                <a:lnTo>
                  <a:pt x="2756194" y="529058"/>
                </a:lnTo>
                <a:lnTo>
                  <a:pt x="2735320" y="529058"/>
                </a:lnTo>
                <a:lnTo>
                  <a:pt x="2636659" y="529058"/>
                </a:lnTo>
                <a:lnTo>
                  <a:pt x="2593799" y="455250"/>
                </a:lnTo>
                <a:cubicBezTo>
                  <a:pt x="2430052" y="173267"/>
                  <a:pt x="2430052" y="173267"/>
                  <a:pt x="2430052" y="173267"/>
                </a:cubicBezTo>
                <a:cubicBezTo>
                  <a:pt x="2406629" y="129929"/>
                  <a:pt x="2359785" y="103259"/>
                  <a:pt x="2311267" y="103259"/>
                </a:cubicBezTo>
                <a:cubicBezTo>
                  <a:pt x="1536658" y="103259"/>
                  <a:pt x="1536658" y="103259"/>
                  <a:pt x="1536658" y="103259"/>
                </a:cubicBezTo>
                <a:cubicBezTo>
                  <a:pt x="1486468" y="103259"/>
                  <a:pt x="1441296" y="129929"/>
                  <a:pt x="1416201" y="173267"/>
                </a:cubicBezTo>
                <a:cubicBezTo>
                  <a:pt x="1029733" y="841671"/>
                  <a:pt x="1029733" y="841671"/>
                  <a:pt x="1029733" y="841671"/>
                </a:cubicBezTo>
                <a:cubicBezTo>
                  <a:pt x="1004637" y="883343"/>
                  <a:pt x="1004637" y="936682"/>
                  <a:pt x="1029733" y="978353"/>
                </a:cubicBezTo>
                <a:cubicBezTo>
                  <a:pt x="1416201" y="1646758"/>
                  <a:pt x="1416201" y="1646758"/>
                  <a:pt x="1416201" y="1646758"/>
                </a:cubicBezTo>
                <a:cubicBezTo>
                  <a:pt x="1428749" y="1668427"/>
                  <a:pt x="1446315" y="1685929"/>
                  <a:pt x="1467019" y="1698013"/>
                </a:cubicBezTo>
                <a:lnTo>
                  <a:pt x="1472899" y="1700478"/>
                </a:lnTo>
                <a:lnTo>
                  <a:pt x="1441377" y="1754996"/>
                </a:lnTo>
                <a:lnTo>
                  <a:pt x="1417933" y="1795543"/>
                </a:lnTo>
                <a:lnTo>
                  <a:pt x="1442249" y="1805738"/>
                </a:lnTo>
                <a:cubicBezTo>
                  <a:pt x="1455430" y="1809322"/>
                  <a:pt x="1469230" y="1811202"/>
                  <a:pt x="1483383" y="1811202"/>
                </a:cubicBezTo>
                <a:cubicBezTo>
                  <a:pt x="2357138" y="1811202"/>
                  <a:pt x="2357138" y="1811202"/>
                  <a:pt x="2357138" y="1811202"/>
                </a:cubicBezTo>
                <a:cubicBezTo>
                  <a:pt x="2411866" y="1811202"/>
                  <a:pt x="2464705" y="1781120"/>
                  <a:pt x="2491126" y="1732235"/>
                </a:cubicBezTo>
                <a:cubicBezTo>
                  <a:pt x="2928947" y="978278"/>
                  <a:pt x="2928947" y="978278"/>
                  <a:pt x="2928947" y="978278"/>
                </a:cubicBezTo>
                <a:cubicBezTo>
                  <a:pt x="2957254" y="931274"/>
                  <a:pt x="2957254" y="871108"/>
                  <a:pt x="2928947" y="824102"/>
                </a:cubicBezTo>
                <a:cubicBezTo>
                  <a:pt x="2874220" y="729858"/>
                  <a:pt x="2826333" y="647394"/>
                  <a:pt x="2784432" y="575238"/>
                </a:cubicBezTo>
                <a:lnTo>
                  <a:pt x="2763277" y="538808"/>
                </a:lnTo>
                <a:lnTo>
                  <a:pt x="2861280" y="538808"/>
                </a:lnTo>
                <a:cubicBezTo>
                  <a:pt x="3166048" y="538808"/>
                  <a:pt x="3653676" y="538808"/>
                  <a:pt x="4433881" y="538808"/>
                </a:cubicBezTo>
                <a:cubicBezTo>
                  <a:pt x="4564197" y="538808"/>
                  <a:pt x="4690018" y="610441"/>
                  <a:pt x="4752929" y="726844"/>
                </a:cubicBezTo>
                <a:cubicBezTo>
                  <a:pt x="4752929" y="726844"/>
                  <a:pt x="4752929" y="726844"/>
                  <a:pt x="5795449" y="2522134"/>
                </a:cubicBezTo>
                <a:cubicBezTo>
                  <a:pt x="5862854" y="2634060"/>
                  <a:pt x="5862854" y="2777325"/>
                  <a:pt x="5795449" y="2889251"/>
                </a:cubicBezTo>
                <a:cubicBezTo>
                  <a:pt x="5795449" y="2889251"/>
                  <a:pt x="5795449" y="2889251"/>
                  <a:pt x="4752929" y="4684542"/>
                </a:cubicBezTo>
                <a:cubicBezTo>
                  <a:pt x="4690018" y="4800945"/>
                  <a:pt x="4564197" y="4872577"/>
                  <a:pt x="4433881" y="4872577"/>
                </a:cubicBezTo>
                <a:cubicBezTo>
                  <a:pt x="4433881" y="4872577"/>
                  <a:pt x="4433881" y="4872577"/>
                  <a:pt x="2353334" y="4872577"/>
                </a:cubicBezTo>
                <a:cubicBezTo>
                  <a:pt x="2218525" y="4872577"/>
                  <a:pt x="2097197" y="4800945"/>
                  <a:pt x="2029793" y="4684542"/>
                </a:cubicBezTo>
                <a:cubicBezTo>
                  <a:pt x="2029793" y="4684542"/>
                  <a:pt x="2029793" y="4684542"/>
                  <a:pt x="991766" y="2889251"/>
                </a:cubicBezTo>
                <a:cubicBezTo>
                  <a:pt x="924361" y="2777325"/>
                  <a:pt x="924361" y="2634060"/>
                  <a:pt x="991766" y="2522134"/>
                </a:cubicBezTo>
                <a:cubicBezTo>
                  <a:pt x="991766" y="2522134"/>
                  <a:pt x="991766" y="2522134"/>
                  <a:pt x="1377193" y="1855530"/>
                </a:cubicBezTo>
                <a:lnTo>
                  <a:pt x="1409676" y="1799352"/>
                </a:lnTo>
                <a:lnTo>
                  <a:pt x="1408533" y="1798873"/>
                </a:lnTo>
                <a:cubicBezTo>
                  <a:pt x="1385179" y="1785241"/>
                  <a:pt x="1365364" y="1765500"/>
                  <a:pt x="1351210" y="1741057"/>
                </a:cubicBezTo>
                <a:cubicBezTo>
                  <a:pt x="1351210" y="1741057"/>
                  <a:pt x="1351210" y="1741057"/>
                  <a:pt x="915276" y="987100"/>
                </a:cubicBezTo>
                <a:cubicBezTo>
                  <a:pt x="886968" y="940096"/>
                  <a:pt x="886968" y="879930"/>
                  <a:pt x="915276" y="832924"/>
                </a:cubicBezTo>
                <a:cubicBezTo>
                  <a:pt x="915276" y="832924"/>
                  <a:pt x="915276" y="832924"/>
                  <a:pt x="1351210" y="78969"/>
                </a:cubicBezTo>
                <a:cubicBezTo>
                  <a:pt x="1379517" y="30084"/>
                  <a:pt x="1430471" y="0"/>
                  <a:pt x="1487085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478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Huang, Tsung-Wei</dc:creator>
  <cp:lastModifiedBy>Huang, Tsung-Wei</cp:lastModifiedBy>
  <cp:revision>1</cp:revision>
  <dcterms:created xsi:type="dcterms:W3CDTF">2020-01-06T23:48:27Z</dcterms:created>
  <dcterms:modified xsi:type="dcterms:W3CDTF">2020-01-06T23:49:37Z</dcterms:modified>
</cp:coreProperties>
</file>